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0" r:id="rId6"/>
    <p:sldId id="260" r:id="rId7"/>
    <p:sldId id="262" r:id="rId8"/>
    <p:sldId id="268" r:id="rId9"/>
    <p:sldId id="269" r:id="rId10"/>
    <p:sldId id="263" r:id="rId11"/>
    <p:sldId id="271" r:id="rId12"/>
    <p:sldId id="272" r:id="rId13"/>
    <p:sldId id="273" r:id="rId14"/>
    <p:sldId id="264" r:id="rId15"/>
    <p:sldId id="261" r:id="rId16"/>
    <p:sldId id="266" r:id="rId17"/>
    <p:sldId id="267" r:id="rId18"/>
    <p:sldId id="265" r:id="rId19"/>
    <p:sldId id="274" r:id="rId2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46" autoAdjust="0"/>
    <p:restoredTop sz="94660"/>
  </p:normalViewPr>
  <p:slideViewPr>
    <p:cSldViewPr>
      <p:cViewPr varScale="1">
        <p:scale>
          <a:sx n="87" d="100"/>
          <a:sy n="87" d="100"/>
        </p:scale>
        <p:origin x="-19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80E5D30C-3BA4-4CFA-8F4B-5272D7AE6637}" type="datetimeFigureOut">
              <a:rPr lang="es-MX" smtClean="0"/>
              <a:t>26/02/2012</a:t>
            </a:fld>
            <a:endParaRPr lang="es-MX"/>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s-MX"/>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4A9D399-356C-417D-8553-573B62F7D0B8}" type="slidenum">
              <a:rPr lang="es-MX" smtClean="0"/>
              <a:t>‹Nº›</a:t>
            </a:fld>
            <a:endParaRPr lang="es-MX"/>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E5D30C-3BA4-4CFA-8F4B-5272D7AE6637}" type="datetimeFigureOut">
              <a:rPr lang="es-MX" smtClean="0"/>
              <a:t>26/02/2012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E5D30C-3BA4-4CFA-8F4B-5272D7AE6637}" type="datetimeFigureOut">
              <a:rPr lang="es-MX" smtClean="0"/>
              <a:t>26/02/2012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0E5D30C-3BA4-4CFA-8F4B-5272D7AE6637}" type="datetimeFigureOut">
              <a:rPr lang="es-MX" smtClean="0"/>
              <a:t>26/02/2012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0E5D30C-3BA4-4CFA-8F4B-5272D7AE6637}" type="datetimeFigureOut">
              <a:rPr lang="es-MX" smtClean="0"/>
              <a:t>26/02/2012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80E5D30C-3BA4-4CFA-8F4B-5272D7AE6637}" type="datetimeFigureOut">
              <a:rPr lang="es-MX" smtClean="0"/>
              <a:t>26/02/2012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4A9D399-356C-417D-8553-573B62F7D0B8}" type="slidenum">
              <a:rPr lang="es-MX" smtClean="0"/>
              <a:t>‹Nº›</a:t>
            </a:fld>
            <a:endParaRPr lang="es-MX"/>
          </a:p>
        </p:txBody>
      </p:sp>
      <p:sp>
        <p:nvSpPr>
          <p:cNvPr id="9" name="Content Placeholder 8"/>
          <p:cNvSpPr>
            <a:spLocks noGrp="1"/>
          </p:cNvSpPr>
          <p:nvPr>
            <p:ph sz="quarter" idx="13"/>
          </p:nvPr>
        </p:nvSpPr>
        <p:spPr>
          <a:xfrm>
            <a:off x="841248" y="2039112"/>
            <a:ext cx="3657600" cy="39502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80E5D30C-3BA4-4CFA-8F4B-5272D7AE6637}" type="datetimeFigureOut">
              <a:rPr lang="es-MX" smtClean="0"/>
              <a:t>26/02/2012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4A9D399-356C-417D-8553-573B62F7D0B8}" type="slidenum">
              <a:rPr lang="es-MX" smtClean="0"/>
              <a:t>‹Nº›</a:t>
            </a:fld>
            <a:endParaRPr lang="es-MX"/>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0E5D30C-3BA4-4CFA-8F4B-5272D7AE6637}" type="datetimeFigureOut">
              <a:rPr lang="es-MX" smtClean="0"/>
              <a:t>26/02/2012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E5D30C-3BA4-4CFA-8F4B-5272D7AE6637}" type="datetimeFigureOut">
              <a:rPr lang="es-MX" smtClean="0"/>
              <a:t>26/02/2012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E5D30C-3BA4-4CFA-8F4B-5272D7AE6637}" type="datetimeFigureOut">
              <a:rPr lang="es-MX" smtClean="0"/>
              <a:t>26/02/2012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0E5D30C-3BA4-4CFA-8F4B-5272D7AE6637}" type="datetimeFigureOut">
              <a:rPr lang="es-MX" smtClean="0"/>
              <a:t>26/02/2012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4A9D399-356C-417D-8553-573B62F7D0B8}"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80E5D30C-3BA4-4CFA-8F4B-5272D7AE6637}" type="datetimeFigureOut">
              <a:rPr lang="es-MX" smtClean="0"/>
              <a:t>26/02/2012</a:t>
            </a:fld>
            <a:endParaRPr lang="es-MX"/>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s-MX"/>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4A9D399-356C-417D-8553-573B62F7D0B8}"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REPARACION DE MOTORES</a:t>
            </a:r>
            <a:endParaRPr lang="es-MX" dirty="0"/>
          </a:p>
        </p:txBody>
      </p:sp>
      <p:sp>
        <p:nvSpPr>
          <p:cNvPr id="3" name="2 Subtítulo"/>
          <p:cNvSpPr>
            <a:spLocks noGrp="1"/>
          </p:cNvSpPr>
          <p:nvPr>
            <p:ph type="subTitle" idx="1"/>
          </p:nvPr>
        </p:nvSpPr>
        <p:spPr/>
        <p:txBody>
          <a:bodyPr/>
          <a:lstStyle/>
          <a:p>
            <a:r>
              <a:rPr lang="es-MX" dirty="0" smtClean="0"/>
              <a:t>POR: EDUARDO ROMO</a:t>
            </a:r>
          </a:p>
          <a:p>
            <a:r>
              <a:rPr lang="es-MX" dirty="0" smtClean="0"/>
              <a:t>ASESOR RAUL TAPIA</a:t>
            </a:r>
            <a:endParaRPr lang="es-MX" dirty="0"/>
          </a:p>
        </p:txBody>
      </p:sp>
      <p:pic>
        <p:nvPicPr>
          <p:cNvPr id="1026" name="Picture 2" descr="http://t3.gstatic.com/images?q=tbn:ANd9GcRVbud7O-7Q_ioTxc08H3_5flj7GYvbO8vjB6F7MI1F5uFDY1H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4415"/>
            <a:ext cx="2826252" cy="2573695"/>
          </a:xfrm>
          <a:prstGeom prst="rect">
            <a:avLst/>
          </a:prstGeom>
          <a:noFill/>
          <a:extLst>
            <a:ext uri="{909E8E84-426E-40DD-AFC4-6F175D3DCCD1}">
              <a14:hiddenFill xmlns:a14="http://schemas.microsoft.com/office/drawing/2010/main">
                <a:solidFill>
                  <a:srgbClr val="FFFFFF"/>
                </a:solidFill>
              </a14:hiddenFill>
            </a:ext>
          </a:extLst>
        </p:spPr>
      </p:pic>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34415"/>
            <a:ext cx="3575694" cy="2235800"/>
          </a:xfrm>
          <a:prstGeom prst="rect">
            <a:avLst/>
          </a:prstGeom>
        </p:spPr>
      </p:pic>
      <p:sp>
        <p:nvSpPr>
          <p:cNvPr id="6" name="5 CuadroTexto"/>
          <p:cNvSpPr txBox="1"/>
          <p:nvPr/>
        </p:nvSpPr>
        <p:spPr>
          <a:xfrm rot="20505013">
            <a:off x="895203" y="4204797"/>
            <a:ext cx="1974712" cy="923330"/>
          </a:xfrm>
          <a:prstGeom prst="rect">
            <a:avLst/>
          </a:prstGeom>
          <a:noFill/>
        </p:spPr>
        <p:txBody>
          <a:bodyPr wrap="square" rtlCol="0">
            <a:spAutoFit/>
          </a:bodyPr>
          <a:lstStyle/>
          <a:p>
            <a:r>
              <a:rPr lang="es-MX" dirty="0" smtClean="0"/>
              <a:t>CONALEP JALOSTOTITLAN</a:t>
            </a:r>
            <a:endParaRPr lang="es-MX" dirty="0"/>
          </a:p>
          <a:p>
            <a:r>
              <a:rPr lang="es-MX" dirty="0" smtClean="0"/>
              <a:t>   201</a:t>
            </a:r>
            <a:endParaRPr lang="es-MX" dirty="0"/>
          </a:p>
        </p:txBody>
      </p:sp>
    </p:spTree>
    <p:extLst>
      <p:ext uri="{BB962C8B-B14F-4D97-AF65-F5344CB8AC3E}">
        <p14:creationId xmlns:p14="http://schemas.microsoft.com/office/powerpoint/2010/main" val="15226630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 TIPO OTTO</a:t>
            </a:r>
            <a:endParaRPr lang="es-MX" dirty="0"/>
          </a:p>
        </p:txBody>
      </p:sp>
      <p:sp>
        <p:nvSpPr>
          <p:cNvPr id="3" name="2 Marcador de contenido"/>
          <p:cNvSpPr>
            <a:spLocks noGrp="1"/>
          </p:cNvSpPr>
          <p:nvPr>
            <p:ph idx="1"/>
          </p:nvPr>
        </p:nvSpPr>
        <p:spPr/>
        <p:txBody>
          <a:bodyPr/>
          <a:lstStyle/>
          <a:p>
            <a:r>
              <a:rPr lang="es-MX" dirty="0"/>
              <a:t>Cada cilindro tiene dos válvulas, la válvula de admisión A y la de escape E . Un mecanismo que se llama árbol de llevas las abre y las cierra en los momentos adecuados. El movimiento de vaivén del émbolo se transforma en otro de rotación por una biela y una manivela.</a:t>
            </a:r>
          </a:p>
          <a:p>
            <a:endParaRPr lang="es-MX" dirty="0"/>
          </a:p>
          <a:p>
            <a:endParaRPr lang="es-MX" dirty="0"/>
          </a:p>
        </p:txBody>
      </p:sp>
    </p:spTree>
    <p:extLst>
      <p:ext uri="{BB962C8B-B14F-4D97-AF65-F5344CB8AC3E}">
        <p14:creationId xmlns:p14="http://schemas.microsoft.com/office/powerpoint/2010/main" val="124347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PARTES DEL MOTOR TIPO OTTO</a:t>
            </a:r>
            <a:endParaRPr lang="es-MX" dirty="0"/>
          </a:p>
        </p:txBody>
      </p:sp>
      <p:sp>
        <p:nvSpPr>
          <p:cNvPr id="3" name="2 Marcador de contenido"/>
          <p:cNvSpPr>
            <a:spLocks noGrp="1"/>
          </p:cNvSpPr>
          <p:nvPr>
            <p:ph idx="1"/>
          </p:nvPr>
        </p:nvSpPr>
        <p:spPr/>
        <p:txBody>
          <a:bodyPr>
            <a:normAutofit lnSpcReduction="10000"/>
          </a:bodyPr>
          <a:lstStyle/>
          <a:p>
            <a:r>
              <a:rPr lang="es-MX" dirty="0" smtClean="0"/>
              <a:t>BUJIA </a:t>
            </a:r>
          </a:p>
          <a:p>
            <a:r>
              <a:rPr lang="es-MX" dirty="0" smtClean="0"/>
              <a:t>PISTON </a:t>
            </a:r>
          </a:p>
          <a:p>
            <a:r>
              <a:rPr lang="es-MX" dirty="0" smtClean="0"/>
              <a:t>BIELA</a:t>
            </a:r>
          </a:p>
          <a:p>
            <a:r>
              <a:rPr lang="es-MX" dirty="0" smtClean="0"/>
              <a:t>CIGÜEÑAL</a:t>
            </a:r>
          </a:p>
          <a:p>
            <a:r>
              <a:rPr lang="es-MX" dirty="0" smtClean="0"/>
              <a:t>CAMARA DE COMBUSTION </a:t>
            </a:r>
          </a:p>
          <a:p>
            <a:r>
              <a:rPr lang="es-MX" dirty="0" smtClean="0"/>
              <a:t>CILINDRO</a:t>
            </a:r>
          </a:p>
          <a:p>
            <a:r>
              <a:rPr lang="es-MX" dirty="0" smtClean="0"/>
              <a:t>ARBOL DE LEVAS </a:t>
            </a:r>
          </a:p>
          <a:p>
            <a:r>
              <a:rPr lang="es-MX" dirty="0" smtClean="0"/>
              <a:t>VALVULAS DE E ADMISION Y ESCAPE</a:t>
            </a:r>
          </a:p>
          <a:p>
            <a:r>
              <a:rPr lang="es-MX" dirty="0" smtClean="0"/>
              <a:t>ENTRE OTROS</a:t>
            </a:r>
          </a:p>
          <a:p>
            <a:endParaRPr lang="es-MX" dirty="0"/>
          </a:p>
        </p:txBody>
      </p:sp>
    </p:spTree>
    <p:extLst>
      <p:ext uri="{BB962C8B-B14F-4D97-AF65-F5344CB8AC3E}">
        <p14:creationId xmlns:p14="http://schemas.microsoft.com/office/powerpoint/2010/main" val="2882519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88640"/>
            <a:ext cx="9396536" cy="1690597"/>
          </a:xfrm>
        </p:spPr>
        <p:txBody>
          <a:bodyPr/>
          <a:lstStyle/>
          <a:p>
            <a:r>
              <a:rPr lang="es-MX" dirty="0" smtClean="0"/>
              <a:t>FUNCIONAMIENTO DEL MOTOR  TIPO OTTO</a:t>
            </a:r>
            <a:endParaRPr lang="es-MX" dirty="0"/>
          </a:p>
        </p:txBody>
      </p:sp>
      <p:sp>
        <p:nvSpPr>
          <p:cNvPr id="3" name="2 Marcador de contenido"/>
          <p:cNvSpPr>
            <a:spLocks noGrp="1"/>
          </p:cNvSpPr>
          <p:nvPr>
            <p:ph idx="1"/>
          </p:nvPr>
        </p:nvSpPr>
        <p:spPr>
          <a:xfrm>
            <a:off x="323528" y="2038388"/>
            <a:ext cx="8568952" cy="4486956"/>
          </a:xfrm>
        </p:spPr>
        <p:txBody>
          <a:bodyPr>
            <a:normAutofit fontScale="92500" lnSpcReduction="20000"/>
          </a:bodyPr>
          <a:lstStyle/>
          <a:p>
            <a:r>
              <a:rPr lang="es-MX" dirty="0"/>
              <a:t>1. tiempo (</a:t>
            </a:r>
            <a:r>
              <a:rPr lang="es-MX" dirty="0" smtClean="0"/>
              <a:t>aspiración o </a:t>
            </a:r>
            <a:r>
              <a:rPr lang="es-MX" dirty="0" err="1" smtClean="0"/>
              <a:t>admision</a:t>
            </a:r>
            <a:r>
              <a:rPr lang="es-MX" dirty="0" smtClean="0"/>
              <a:t>):</a:t>
            </a:r>
            <a:endParaRPr lang="es-MX" dirty="0"/>
          </a:p>
          <a:p>
            <a:r>
              <a:rPr lang="es-MX" dirty="0"/>
              <a:t>El pistón baja y hace entrar la mezcla de aire y gasolina preparada por el carburador en la cámara de combustión.</a:t>
            </a:r>
          </a:p>
          <a:p>
            <a:endParaRPr lang="es-MX" dirty="0"/>
          </a:p>
          <a:p>
            <a:r>
              <a:rPr lang="es-MX" dirty="0"/>
              <a:t>2. tiempo (compresión):</a:t>
            </a:r>
          </a:p>
          <a:p>
            <a:r>
              <a:rPr lang="es-MX" dirty="0"/>
              <a:t>El émbolo comprime la mezcla inflamable. Aumenta la temperatura.</a:t>
            </a:r>
          </a:p>
          <a:p>
            <a:endParaRPr lang="es-MX" dirty="0"/>
          </a:p>
          <a:p>
            <a:r>
              <a:rPr lang="es-MX" dirty="0"/>
              <a:t>3. tiempo (carrera de trabajo):</a:t>
            </a:r>
          </a:p>
          <a:p>
            <a:r>
              <a:rPr lang="es-MX" dirty="0"/>
              <a:t>Una chispa de la bujía inicia la explosión del gas, la presión aumenta y empuja el pistón hacia abajo. Así el gas caliente realiza un trabajo.</a:t>
            </a:r>
          </a:p>
          <a:p>
            <a:endParaRPr lang="es-MX" dirty="0"/>
          </a:p>
          <a:p>
            <a:r>
              <a:rPr lang="es-MX" dirty="0"/>
              <a:t>4. tiempo (carrera de escape):</a:t>
            </a:r>
          </a:p>
          <a:p>
            <a:r>
              <a:rPr lang="es-MX" dirty="0"/>
              <a:t>El pistón empuja los gases de combustión hacia el tubo de escape.</a:t>
            </a:r>
          </a:p>
        </p:txBody>
      </p:sp>
      <p:sp>
        <p:nvSpPr>
          <p:cNvPr id="4" name="3 CuadroTexto"/>
          <p:cNvSpPr txBox="1"/>
          <p:nvPr/>
        </p:nvSpPr>
        <p:spPr>
          <a:xfrm>
            <a:off x="2627784" y="6323829"/>
            <a:ext cx="5544616" cy="276999"/>
          </a:xfrm>
          <a:prstGeom prst="rect">
            <a:avLst/>
          </a:prstGeom>
          <a:noFill/>
        </p:spPr>
        <p:txBody>
          <a:bodyPr wrap="square" rtlCol="0">
            <a:spAutoFit/>
          </a:bodyPr>
          <a:lstStyle/>
          <a:p>
            <a:r>
              <a:rPr lang="es-MX" sz="1200" dirty="0"/>
              <a:t>http://www.k-wz.de/vmotor/v_omotors.html</a:t>
            </a:r>
          </a:p>
        </p:txBody>
      </p:sp>
    </p:spTree>
    <p:extLst>
      <p:ext uri="{BB962C8B-B14F-4D97-AF65-F5344CB8AC3E}">
        <p14:creationId xmlns:p14="http://schemas.microsoft.com/office/powerpoint/2010/main" val="11137661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36563"/>
            <a:ext cx="9144000" cy="1442674"/>
          </a:xfrm>
        </p:spPr>
        <p:txBody>
          <a:bodyPr/>
          <a:lstStyle/>
          <a:p>
            <a:r>
              <a:rPr lang="es-MX" dirty="0" smtClean="0"/>
              <a:t>COMPONENTES DEL MOTOR DIESEL</a:t>
            </a:r>
            <a:endParaRPr lang="es-MX" dirty="0"/>
          </a:p>
        </p:txBody>
      </p:sp>
      <p:sp>
        <p:nvSpPr>
          <p:cNvPr id="3" name="2 Marcador de contenido"/>
          <p:cNvSpPr>
            <a:spLocks noGrp="1"/>
          </p:cNvSpPr>
          <p:nvPr>
            <p:ph idx="1"/>
          </p:nvPr>
        </p:nvSpPr>
        <p:spPr/>
        <p:txBody>
          <a:bodyPr/>
          <a:lstStyle/>
          <a:p>
            <a:r>
              <a:rPr lang="es-MX" dirty="0" smtClean="0"/>
              <a:t>PISTON </a:t>
            </a:r>
          </a:p>
          <a:p>
            <a:r>
              <a:rPr lang="es-MX" dirty="0" smtClean="0"/>
              <a:t>BIELA </a:t>
            </a:r>
          </a:p>
          <a:p>
            <a:r>
              <a:rPr lang="es-MX" dirty="0" smtClean="0"/>
              <a:t>CILINDRO</a:t>
            </a:r>
          </a:p>
          <a:p>
            <a:r>
              <a:rPr lang="es-MX" dirty="0" smtClean="0"/>
              <a:t>CIGÜEÑAL </a:t>
            </a:r>
          </a:p>
          <a:p>
            <a:r>
              <a:rPr lang="es-MX" dirty="0" smtClean="0"/>
              <a:t>ARBOL DE LEVAS </a:t>
            </a:r>
          </a:p>
          <a:p>
            <a:r>
              <a:rPr lang="es-MX" dirty="0" smtClean="0"/>
              <a:t>VALVULAS DE ADMISION Y ESCAPE</a:t>
            </a:r>
          </a:p>
          <a:p>
            <a:r>
              <a:rPr lang="es-MX" dirty="0" smtClean="0"/>
              <a:t>CAMARA DE COMBUSTION</a:t>
            </a:r>
          </a:p>
          <a:p>
            <a:r>
              <a:rPr lang="es-MX" dirty="0" smtClean="0"/>
              <a:t>ENTRE OTROS</a:t>
            </a:r>
            <a:endParaRPr lang="es-MX" dirty="0"/>
          </a:p>
        </p:txBody>
      </p:sp>
    </p:spTree>
    <p:extLst>
      <p:ext uri="{BB962C8B-B14F-4D97-AF65-F5344CB8AC3E}">
        <p14:creationId xmlns:p14="http://schemas.microsoft.com/office/powerpoint/2010/main" val="4153153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 TIPO DIESEL</a:t>
            </a:r>
            <a:endParaRPr lang="es-MX" dirty="0"/>
          </a:p>
        </p:txBody>
      </p:sp>
      <p:sp>
        <p:nvSpPr>
          <p:cNvPr id="3" name="2 Marcador de contenido"/>
          <p:cNvSpPr>
            <a:spLocks noGrp="1"/>
          </p:cNvSpPr>
          <p:nvPr>
            <p:ph idx="1"/>
          </p:nvPr>
        </p:nvSpPr>
        <p:spPr/>
        <p:txBody>
          <a:bodyPr/>
          <a:lstStyle/>
          <a:p>
            <a:r>
              <a:rPr lang="es-MX" dirty="0" smtClean="0"/>
              <a:t>Es </a:t>
            </a:r>
            <a:r>
              <a:rPr lang="es-MX" dirty="0"/>
              <a:t>un motor térmico de combustión interna alternativo en el cual el encendido del combustible se logra por la temperatura elevada que produce la compresión del aire en el interior del cilindro, según el </a:t>
            </a:r>
            <a:r>
              <a:rPr lang="es-MX" dirty="0" smtClean="0"/>
              <a:t>principio </a:t>
            </a:r>
            <a:r>
              <a:rPr lang="es-MX" dirty="0"/>
              <a:t>del ciclo del </a:t>
            </a:r>
            <a:r>
              <a:rPr lang="es-MX" dirty="0" smtClean="0"/>
              <a:t>diésel</a:t>
            </a:r>
            <a:endParaRPr lang="es-MX" dirty="0"/>
          </a:p>
        </p:txBody>
      </p:sp>
    </p:spTree>
    <p:extLst>
      <p:ext uri="{BB962C8B-B14F-4D97-AF65-F5344CB8AC3E}">
        <p14:creationId xmlns:p14="http://schemas.microsoft.com/office/powerpoint/2010/main" val="6713942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 DE 2 TIEMPOS</a:t>
            </a:r>
            <a:br>
              <a:rPr lang="es-MX" dirty="0" smtClean="0"/>
            </a:br>
            <a:endParaRPr lang="es-MX" dirty="0"/>
          </a:p>
        </p:txBody>
      </p:sp>
      <p:sp>
        <p:nvSpPr>
          <p:cNvPr id="3" name="2 Marcador de contenido"/>
          <p:cNvSpPr>
            <a:spLocks noGrp="1"/>
          </p:cNvSpPr>
          <p:nvPr>
            <p:ph idx="1"/>
          </p:nvPr>
        </p:nvSpPr>
        <p:spPr/>
        <p:txBody>
          <a:bodyPr>
            <a:noAutofit/>
          </a:bodyPr>
          <a:lstStyle/>
          <a:p>
            <a:r>
              <a:rPr lang="es-MX" sz="3200" dirty="0"/>
              <a:t>El motor de dos tiempos, también denominado motor de dos ciclos, es un motor de combustión interna que realiza las cuatro etapas del ciclo termodinámico (admisión, compresión, explosión y escape) en dos movimientos lineales del pistón (una vuelta del cigüeñal).</a:t>
            </a:r>
          </a:p>
        </p:txBody>
      </p:sp>
      <p:sp>
        <p:nvSpPr>
          <p:cNvPr id="4" name="3 CuadroTexto"/>
          <p:cNvSpPr txBox="1"/>
          <p:nvPr/>
        </p:nvSpPr>
        <p:spPr>
          <a:xfrm>
            <a:off x="683568" y="6176337"/>
            <a:ext cx="5832648" cy="276999"/>
          </a:xfrm>
          <a:prstGeom prst="rect">
            <a:avLst/>
          </a:prstGeom>
          <a:noFill/>
        </p:spPr>
        <p:txBody>
          <a:bodyPr wrap="square" rtlCol="0">
            <a:spAutoFit/>
          </a:bodyPr>
          <a:lstStyle/>
          <a:p>
            <a:r>
              <a:rPr lang="es-MX" sz="1200" dirty="0" smtClean="0"/>
              <a:t>http://es.wikipedia.org/wiki/Motor_de_dos_tiempos</a:t>
            </a:r>
            <a:endParaRPr lang="es-MX" sz="1200" dirty="0"/>
          </a:p>
        </p:txBody>
      </p:sp>
    </p:spTree>
    <p:extLst>
      <p:ext uri="{BB962C8B-B14F-4D97-AF65-F5344CB8AC3E}">
        <p14:creationId xmlns:p14="http://schemas.microsoft.com/office/powerpoint/2010/main" val="40863390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COMPONENTES DEL MOTOR DE 2 TIEMPOS </a:t>
            </a:r>
            <a:endParaRPr lang="es-MX" dirty="0"/>
          </a:p>
        </p:txBody>
      </p:sp>
      <p:sp>
        <p:nvSpPr>
          <p:cNvPr id="3" name="2 Marcador de contenido"/>
          <p:cNvSpPr>
            <a:spLocks noGrp="1"/>
          </p:cNvSpPr>
          <p:nvPr>
            <p:ph idx="1"/>
          </p:nvPr>
        </p:nvSpPr>
        <p:spPr/>
        <p:txBody>
          <a:bodyPr/>
          <a:lstStyle/>
          <a:p>
            <a:r>
              <a:rPr lang="es-MX" dirty="0" smtClean="0"/>
              <a:t>AROS</a:t>
            </a:r>
          </a:p>
          <a:p>
            <a:r>
              <a:rPr lang="es-MX" dirty="0" smtClean="0"/>
              <a:t>BUJIA</a:t>
            </a:r>
          </a:p>
          <a:p>
            <a:r>
              <a:rPr lang="es-MX" dirty="0" smtClean="0"/>
              <a:t>PISTON</a:t>
            </a:r>
          </a:p>
          <a:p>
            <a:r>
              <a:rPr lang="es-MX" dirty="0" smtClean="0"/>
              <a:t>PERNO DEL PISTON</a:t>
            </a:r>
          </a:p>
          <a:p>
            <a:r>
              <a:rPr lang="es-MX" dirty="0" smtClean="0"/>
              <a:t>EJE DEL CIGÜEÑAL</a:t>
            </a:r>
          </a:p>
          <a:p>
            <a:r>
              <a:rPr lang="es-MX" dirty="0" smtClean="0"/>
              <a:t>CIGUEÑAL</a:t>
            </a:r>
            <a:endParaRPr lang="es-MX" dirty="0"/>
          </a:p>
        </p:txBody>
      </p:sp>
      <p:sp>
        <p:nvSpPr>
          <p:cNvPr id="4" name="3 CuadroTexto"/>
          <p:cNvSpPr txBox="1"/>
          <p:nvPr/>
        </p:nvSpPr>
        <p:spPr>
          <a:xfrm>
            <a:off x="1835696" y="6093296"/>
            <a:ext cx="5184576" cy="276999"/>
          </a:xfrm>
          <a:prstGeom prst="rect">
            <a:avLst/>
          </a:prstGeom>
          <a:noFill/>
        </p:spPr>
        <p:txBody>
          <a:bodyPr wrap="square" rtlCol="0">
            <a:spAutoFit/>
          </a:bodyPr>
          <a:lstStyle/>
          <a:p>
            <a:r>
              <a:rPr lang="es-MX" sz="1200" dirty="0"/>
              <a:t>http://www.redcamelot.com/mecanica/plano_moto_de_2T.htm</a:t>
            </a:r>
          </a:p>
        </p:txBody>
      </p:sp>
    </p:spTree>
    <p:extLst>
      <p:ext uri="{BB962C8B-B14F-4D97-AF65-F5344CB8AC3E}">
        <p14:creationId xmlns:p14="http://schemas.microsoft.com/office/powerpoint/2010/main" val="443681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436563"/>
            <a:ext cx="8485216" cy="1442674"/>
          </a:xfrm>
        </p:spPr>
        <p:txBody>
          <a:bodyPr/>
          <a:lstStyle/>
          <a:p>
            <a:r>
              <a:rPr lang="es-MX" dirty="0" smtClean="0"/>
              <a:t>FUNCION DE LOS COMPONENTES DE MOTOR DE 2 TIEMPOS</a:t>
            </a:r>
            <a:endParaRPr lang="es-MX"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758032651"/>
              </p:ext>
            </p:extLst>
          </p:nvPr>
        </p:nvGraphicFramePr>
        <p:xfrm>
          <a:off x="251520" y="2038350"/>
          <a:ext cx="8568952" cy="4331176"/>
        </p:xfrm>
        <a:graphic>
          <a:graphicData uri="http://schemas.openxmlformats.org/drawingml/2006/table">
            <a:tbl>
              <a:tblPr firstRow="1" bandRow="1">
                <a:tableStyleId>{5C22544A-7EE6-4342-B048-85BDC9FD1C3A}</a:tableStyleId>
              </a:tblPr>
              <a:tblGrid>
                <a:gridCol w="4284476"/>
                <a:gridCol w="4284476"/>
              </a:tblGrid>
              <a:tr h="854194">
                <a:tc>
                  <a:txBody>
                    <a:bodyPr/>
                    <a:lstStyle/>
                    <a:p>
                      <a:r>
                        <a:rPr lang="es-MX" dirty="0" smtClean="0"/>
                        <a:t>PARTES </a:t>
                      </a:r>
                      <a:endParaRPr lang="es-MX" dirty="0"/>
                    </a:p>
                  </a:txBody>
                  <a:tcPr/>
                </a:tc>
                <a:tc>
                  <a:txBody>
                    <a:bodyPr/>
                    <a:lstStyle/>
                    <a:p>
                      <a:r>
                        <a:rPr lang="es-MX" dirty="0" smtClean="0"/>
                        <a:t>FUNCIONAMIENTO</a:t>
                      </a:r>
                      <a:endParaRPr lang="es-MX" dirty="0"/>
                    </a:p>
                  </a:txBody>
                  <a:tcPr/>
                </a:tc>
              </a:tr>
              <a:tr h="854194">
                <a:tc>
                  <a:txBody>
                    <a:bodyPr/>
                    <a:lstStyle/>
                    <a:p>
                      <a:r>
                        <a:rPr lang="es-MX" dirty="0" smtClean="0"/>
                        <a:t>BUJIA</a:t>
                      </a:r>
                      <a:r>
                        <a:rPr lang="es-MX" baseline="0" dirty="0" smtClean="0"/>
                        <a:t> </a:t>
                      </a:r>
                      <a:endParaRPr lang="es-MX" dirty="0"/>
                    </a:p>
                  </a:txBody>
                  <a:tcPr/>
                </a:tc>
                <a:tc>
                  <a:txBody>
                    <a:bodyPr/>
                    <a:lstStyle/>
                    <a:p>
                      <a:r>
                        <a:rPr lang="es-MX" dirty="0" smtClean="0"/>
                        <a:t>SE ENCARGA DE DAR LA CHISPA PARA QUE SE</a:t>
                      </a:r>
                      <a:r>
                        <a:rPr lang="es-MX" baseline="0" dirty="0" smtClean="0"/>
                        <a:t> REALICE LA EXPLOSION</a:t>
                      </a:r>
                      <a:endParaRPr lang="es-MX" dirty="0"/>
                    </a:p>
                  </a:txBody>
                  <a:tcPr/>
                </a:tc>
              </a:tr>
              <a:tr h="854194">
                <a:tc>
                  <a:txBody>
                    <a:bodyPr/>
                    <a:lstStyle/>
                    <a:p>
                      <a:r>
                        <a:rPr lang="es-MX" dirty="0" smtClean="0"/>
                        <a:t>PISTON</a:t>
                      </a:r>
                      <a:endParaRPr lang="es-MX" dirty="0"/>
                    </a:p>
                  </a:txBody>
                  <a:tcPr/>
                </a:tc>
                <a:tc>
                  <a:txBody>
                    <a:bodyPr/>
                    <a:lstStyle/>
                    <a:p>
                      <a:r>
                        <a:rPr lang="es-MX" dirty="0" smtClean="0"/>
                        <a:t>SUBE Y BAJA PARA QUE ENTRE EL COBUSTIBLE Y SALGA LOS GASES</a:t>
                      </a:r>
                      <a:endParaRPr lang="es-MX" dirty="0"/>
                    </a:p>
                  </a:txBody>
                  <a:tcPr/>
                </a:tc>
              </a:tr>
              <a:tr h="854194">
                <a:tc>
                  <a:txBody>
                    <a:bodyPr/>
                    <a:lstStyle/>
                    <a:p>
                      <a:r>
                        <a:rPr lang="es-MX" dirty="0" smtClean="0"/>
                        <a:t>CIGUEÑAL</a:t>
                      </a:r>
                      <a:endParaRPr lang="es-MX" dirty="0"/>
                    </a:p>
                  </a:txBody>
                  <a:tcPr/>
                </a:tc>
                <a:tc>
                  <a:txBody>
                    <a:bodyPr/>
                    <a:lstStyle/>
                    <a:p>
                      <a:r>
                        <a:rPr lang="es-MX" dirty="0" smtClean="0"/>
                        <a:t>GIRA  PARA</a:t>
                      </a:r>
                      <a:r>
                        <a:rPr lang="es-MX" baseline="0" dirty="0" smtClean="0"/>
                        <a:t> DAR ENERGIA AL AUTOMOVIL </a:t>
                      </a:r>
                      <a:endParaRPr lang="es-MX" dirty="0"/>
                    </a:p>
                  </a:txBody>
                  <a:tcPr/>
                </a:tc>
              </a:tr>
              <a:tr h="854194">
                <a:tc>
                  <a:txBody>
                    <a:bodyPr/>
                    <a:lstStyle/>
                    <a:p>
                      <a:r>
                        <a:rPr lang="es-MX" dirty="0" smtClean="0"/>
                        <a:t>CAMARA DE COMBUSTION</a:t>
                      </a:r>
                      <a:endParaRPr lang="es-MX" dirty="0"/>
                    </a:p>
                  </a:txBody>
                  <a:tcPr/>
                </a:tc>
                <a:tc>
                  <a:txBody>
                    <a:bodyPr/>
                    <a:lstStyle/>
                    <a:p>
                      <a:r>
                        <a:rPr lang="es-MX" dirty="0" smtClean="0"/>
                        <a:t>ES DONDE SE PRODUCE LAS EXPLOSIONES PAR CONVERTIR LA ENERGIA</a:t>
                      </a:r>
                      <a:endParaRPr lang="es-MX" dirty="0"/>
                    </a:p>
                  </a:txBody>
                  <a:tcPr/>
                </a:tc>
              </a:tr>
            </a:tbl>
          </a:graphicData>
        </a:graphic>
      </p:graphicFrame>
    </p:spTree>
    <p:extLst>
      <p:ext uri="{BB962C8B-B14F-4D97-AF65-F5344CB8AC3E}">
        <p14:creationId xmlns:p14="http://schemas.microsoft.com/office/powerpoint/2010/main" val="3097120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 WANKEL</a:t>
            </a:r>
            <a:endParaRPr lang="es-MX" dirty="0"/>
          </a:p>
        </p:txBody>
      </p:sp>
      <p:sp>
        <p:nvSpPr>
          <p:cNvPr id="3" name="2 Marcador de contenido"/>
          <p:cNvSpPr>
            <a:spLocks noGrp="1"/>
          </p:cNvSpPr>
          <p:nvPr>
            <p:ph idx="1"/>
          </p:nvPr>
        </p:nvSpPr>
        <p:spPr/>
        <p:txBody>
          <a:bodyPr/>
          <a:lstStyle/>
          <a:p>
            <a:r>
              <a:rPr lang="es-MX" dirty="0"/>
              <a:t> </a:t>
            </a:r>
            <a:r>
              <a:rPr lang="es-MX" dirty="0" smtClean="0"/>
              <a:t>Se </a:t>
            </a:r>
            <a:r>
              <a:rPr lang="es-MX" dirty="0"/>
              <a:t>desarrollan los mismos 4 tiempos pero en lugares distintos de la carcasa o bloque; con el pistón moviéndose continuamente de uno a otro. Más concretamente, el cilindro es una cavidad con forma de 8, dentro de la cual se encuentra un rotor triangular o triángulo lobular que realiza un giro de centro variable. Este pistón comunica su movimiento rotatorio a un cigüeñal que se encuentra en su interior, y que gira ya con un centro único.</a:t>
            </a:r>
          </a:p>
          <a:p>
            <a:endParaRPr lang="es-MX" dirty="0"/>
          </a:p>
          <a:p>
            <a:endParaRPr lang="es-MX" dirty="0"/>
          </a:p>
        </p:txBody>
      </p:sp>
    </p:spTree>
    <p:extLst>
      <p:ext uri="{BB962C8B-B14F-4D97-AF65-F5344CB8AC3E}">
        <p14:creationId xmlns:p14="http://schemas.microsoft.com/office/powerpoint/2010/main" val="4163633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MATERIAL EXTRA</a:t>
            </a:r>
            <a:endParaRPr lang="es-MX" dirty="0"/>
          </a:p>
        </p:txBody>
      </p:sp>
      <p:sp>
        <p:nvSpPr>
          <p:cNvPr id="3" name="2 Marcador de contenido"/>
          <p:cNvSpPr>
            <a:spLocks noGrp="1"/>
          </p:cNvSpPr>
          <p:nvPr>
            <p:ph idx="1"/>
          </p:nvPr>
        </p:nvSpPr>
        <p:spPr/>
        <p:txBody>
          <a:bodyPr/>
          <a:lstStyle/>
          <a:p>
            <a:r>
              <a:rPr lang="es-MX" dirty="0" smtClean="0"/>
              <a:t>CHEQUE ESTE LINK ES MUY COMPLETA LA INFORMACION </a:t>
            </a:r>
          </a:p>
          <a:p>
            <a:r>
              <a:rPr lang="es-MX" dirty="0"/>
              <a:t>http://html.rincondelvago.com/motor-de-cuatro-tiempos_otto-y-diesel.html</a:t>
            </a:r>
          </a:p>
        </p:txBody>
      </p:sp>
    </p:spTree>
    <p:extLst>
      <p:ext uri="{BB962C8B-B14F-4D97-AF65-F5344CB8AC3E}">
        <p14:creationId xmlns:p14="http://schemas.microsoft.com/office/powerpoint/2010/main" val="2272259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1280" y="116633"/>
            <a:ext cx="7981160" cy="720079"/>
          </a:xfrm>
        </p:spPr>
        <p:txBody>
          <a:bodyPr/>
          <a:lstStyle/>
          <a:p>
            <a:r>
              <a:rPr lang="es-MX" dirty="0" smtClean="0"/>
              <a:t>INDICE</a:t>
            </a:r>
            <a:endParaRPr lang="es-MX" dirty="0"/>
          </a:p>
        </p:txBody>
      </p:sp>
      <p:sp>
        <p:nvSpPr>
          <p:cNvPr id="3" name="2 Marcador de contenido"/>
          <p:cNvSpPr>
            <a:spLocks noGrp="1"/>
          </p:cNvSpPr>
          <p:nvPr>
            <p:ph idx="1"/>
          </p:nvPr>
        </p:nvSpPr>
        <p:spPr>
          <a:xfrm>
            <a:off x="323528" y="764704"/>
            <a:ext cx="8568952" cy="5904656"/>
          </a:xfrm>
        </p:spPr>
        <p:txBody>
          <a:bodyPr>
            <a:normAutofit fontScale="92500" lnSpcReduction="10000"/>
          </a:bodyPr>
          <a:lstStyle/>
          <a:p>
            <a:r>
              <a:rPr lang="es-MX" dirty="0" smtClean="0"/>
              <a:t>INTRODUCCION</a:t>
            </a:r>
          </a:p>
          <a:p>
            <a:r>
              <a:rPr lang="es-MX" dirty="0" smtClean="0"/>
              <a:t>QUE ES MOTOR</a:t>
            </a:r>
          </a:p>
          <a:p>
            <a:r>
              <a:rPr lang="es-MX" dirty="0" smtClean="0"/>
              <a:t>QUE ES MOTOR DE COBUSTION INTERNA</a:t>
            </a:r>
          </a:p>
          <a:p>
            <a:r>
              <a:rPr lang="es-MX" dirty="0" smtClean="0"/>
              <a:t>TIPOS DE MOTORES</a:t>
            </a:r>
          </a:p>
          <a:p>
            <a:r>
              <a:rPr lang="es-MX" dirty="0" smtClean="0"/>
              <a:t>MOTOR DE 4 TIEMPOS</a:t>
            </a:r>
          </a:p>
          <a:p>
            <a:r>
              <a:rPr lang="es-MX" dirty="0" smtClean="0"/>
              <a:t>COMPONENTES DEL MOTOR DE  4 TIEMPOS</a:t>
            </a:r>
          </a:p>
          <a:p>
            <a:r>
              <a:rPr lang="es-MX" dirty="0" smtClean="0"/>
              <a:t>FUNCION DE LOS COMPONENTES DE EL MOTOR DE 4 TIEMPOS</a:t>
            </a:r>
          </a:p>
          <a:p>
            <a:r>
              <a:rPr lang="es-MX" dirty="0" smtClean="0"/>
              <a:t>PARTES DEL MOTOR TIPO OTTO</a:t>
            </a:r>
          </a:p>
          <a:p>
            <a:r>
              <a:rPr lang="es-MX" dirty="0" smtClean="0"/>
              <a:t>FUNCIONAMIENTO DEL MOTOR  TIPO OTTO</a:t>
            </a:r>
          </a:p>
          <a:p>
            <a:r>
              <a:rPr lang="es-MX" dirty="0" smtClean="0"/>
              <a:t>COMPONENTES DEL MOTOR DIESEL</a:t>
            </a:r>
          </a:p>
          <a:p>
            <a:r>
              <a:rPr lang="es-MX" dirty="0" smtClean="0"/>
              <a:t>MOTOR </a:t>
            </a:r>
            <a:r>
              <a:rPr lang="es-MX" dirty="0"/>
              <a:t>TIPO </a:t>
            </a:r>
            <a:r>
              <a:rPr lang="es-MX" dirty="0" smtClean="0"/>
              <a:t>DIESEL</a:t>
            </a:r>
          </a:p>
          <a:p>
            <a:r>
              <a:rPr lang="es-MX" dirty="0" smtClean="0"/>
              <a:t>COMPONENTES </a:t>
            </a:r>
            <a:r>
              <a:rPr lang="es-MX" dirty="0"/>
              <a:t>DEL MOTOR DE 2 TIEMPOS </a:t>
            </a:r>
            <a:endParaRPr lang="es-MX" dirty="0" smtClean="0"/>
          </a:p>
          <a:p>
            <a:r>
              <a:rPr lang="es-MX" dirty="0"/>
              <a:t>FUNCION DE LOS COMPONENTES DE MOTOR DE 2 </a:t>
            </a:r>
            <a:r>
              <a:rPr lang="es-MX" dirty="0" smtClean="0"/>
              <a:t>TIEMPOS</a:t>
            </a:r>
          </a:p>
          <a:p>
            <a:r>
              <a:rPr lang="es-MX" dirty="0"/>
              <a:t>MOTOR </a:t>
            </a:r>
            <a:r>
              <a:rPr lang="es-MX" dirty="0" smtClean="0"/>
              <a:t>WANKEL</a:t>
            </a:r>
          </a:p>
          <a:p>
            <a:r>
              <a:rPr lang="es-MX" dirty="0" smtClean="0"/>
              <a:t>MATERIAL </a:t>
            </a:r>
            <a:r>
              <a:rPr lang="es-MX" dirty="0"/>
              <a:t>EXTRA</a:t>
            </a:r>
          </a:p>
          <a:p>
            <a:endParaRPr lang="es-MX" dirty="0"/>
          </a:p>
          <a:p>
            <a:endParaRPr lang="es-MX" dirty="0" smtClean="0"/>
          </a:p>
          <a:p>
            <a:endParaRPr lang="es-MX" dirty="0" smtClean="0"/>
          </a:p>
        </p:txBody>
      </p:sp>
    </p:spTree>
    <p:extLst>
      <p:ext uri="{BB962C8B-B14F-4D97-AF65-F5344CB8AC3E}">
        <p14:creationId xmlns:p14="http://schemas.microsoft.com/office/powerpoint/2010/main" val="476724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INTRODUCCION</a:t>
            </a:r>
            <a:endParaRPr lang="es-MX" dirty="0"/>
          </a:p>
        </p:txBody>
      </p:sp>
      <p:sp>
        <p:nvSpPr>
          <p:cNvPr id="3" name="2 Marcador de contenido"/>
          <p:cNvSpPr>
            <a:spLocks noGrp="1"/>
          </p:cNvSpPr>
          <p:nvPr>
            <p:ph idx="1"/>
          </p:nvPr>
        </p:nvSpPr>
        <p:spPr/>
        <p:txBody>
          <a:bodyPr/>
          <a:lstStyle/>
          <a:p>
            <a:r>
              <a:rPr lang="es-MX" dirty="0" smtClean="0"/>
              <a:t>Un conductor no es aquel que nada mas mueve el volante  si no es aquel que sabe el funcionamiento de lo que esta en sus manos </a:t>
            </a:r>
          </a:p>
          <a:p>
            <a:r>
              <a:rPr lang="es-MX" dirty="0" smtClean="0"/>
              <a:t>He aquí un trabajo del motor del </a:t>
            </a:r>
            <a:r>
              <a:rPr lang="es-MX" dirty="0" err="1" smtClean="0"/>
              <a:t>automovil</a:t>
            </a:r>
            <a:r>
              <a:rPr lang="es-MX" dirty="0" smtClean="0"/>
              <a:t> , contiene </a:t>
            </a:r>
            <a:r>
              <a:rPr lang="es-MX" dirty="0" err="1" smtClean="0"/>
              <a:t>informacion</a:t>
            </a:r>
            <a:r>
              <a:rPr lang="es-MX" dirty="0" smtClean="0"/>
              <a:t> sobre  motores de </a:t>
            </a:r>
            <a:r>
              <a:rPr lang="es-MX" dirty="0" err="1" smtClean="0"/>
              <a:t>combustion</a:t>
            </a:r>
            <a:r>
              <a:rPr lang="es-MX" dirty="0" smtClean="0"/>
              <a:t> interna  como algunos de sus componentes</a:t>
            </a:r>
          </a:p>
        </p:txBody>
      </p:sp>
    </p:spTree>
    <p:extLst>
      <p:ext uri="{BB962C8B-B14F-4D97-AF65-F5344CB8AC3E}">
        <p14:creationId xmlns:p14="http://schemas.microsoft.com/office/powerpoint/2010/main" val="2292115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t>
            </a:r>
            <a:r>
              <a:rPr lang="es-MX" dirty="0" smtClean="0"/>
              <a:t>QUE ES MOTOR?</a:t>
            </a:r>
            <a:endParaRPr lang="es-MX" dirty="0"/>
          </a:p>
        </p:txBody>
      </p:sp>
      <p:sp>
        <p:nvSpPr>
          <p:cNvPr id="3" name="2 Marcador de contenido"/>
          <p:cNvSpPr>
            <a:spLocks noGrp="1"/>
          </p:cNvSpPr>
          <p:nvPr>
            <p:ph idx="1"/>
          </p:nvPr>
        </p:nvSpPr>
        <p:spPr/>
        <p:txBody>
          <a:bodyPr/>
          <a:lstStyle/>
          <a:p>
            <a:r>
              <a:rPr lang="es-MX" sz="3200" dirty="0"/>
              <a:t>Un motor es la parte de una máquina capaz de transformar algún tipo de energía (eléctrica, de combustibles fósiles, etc.), en energía mecánica capaz de realizar un trabajo. En los automóviles este efecto es una fuerza que produce el movimiento.</a:t>
            </a:r>
          </a:p>
          <a:p>
            <a:endParaRPr lang="es-MX" dirty="0"/>
          </a:p>
        </p:txBody>
      </p:sp>
      <p:sp>
        <p:nvSpPr>
          <p:cNvPr id="4" name="3 CuadroTexto"/>
          <p:cNvSpPr txBox="1"/>
          <p:nvPr/>
        </p:nvSpPr>
        <p:spPr>
          <a:xfrm>
            <a:off x="1619672" y="6237312"/>
            <a:ext cx="6480720" cy="276999"/>
          </a:xfrm>
          <a:prstGeom prst="rect">
            <a:avLst/>
          </a:prstGeom>
          <a:noFill/>
        </p:spPr>
        <p:txBody>
          <a:bodyPr wrap="square" rtlCol="0">
            <a:spAutoFit/>
          </a:bodyPr>
          <a:lstStyle/>
          <a:p>
            <a:r>
              <a:rPr lang="es-MX" sz="1200" dirty="0" smtClean="0"/>
              <a:t>http://es.wikipedia.org/wiki/Motor</a:t>
            </a:r>
            <a:endParaRPr lang="es-MX" sz="1200" dirty="0"/>
          </a:p>
        </p:txBody>
      </p:sp>
    </p:spTree>
    <p:extLst>
      <p:ext uri="{BB962C8B-B14F-4D97-AF65-F5344CB8AC3E}">
        <p14:creationId xmlns:p14="http://schemas.microsoft.com/office/powerpoint/2010/main" val="2563494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t>
            </a:r>
            <a:r>
              <a:rPr lang="es-MX" i="1" dirty="0" smtClean="0"/>
              <a:t>QUE ES MOTOR DE COM</a:t>
            </a:r>
            <a:r>
              <a:rPr lang="es-MX" dirty="0" smtClean="0"/>
              <a:t>BUSTION INTERNA?</a:t>
            </a:r>
            <a:endParaRPr lang="es-MX" dirty="0"/>
          </a:p>
        </p:txBody>
      </p:sp>
      <p:sp>
        <p:nvSpPr>
          <p:cNvPr id="3" name="2 Marcador de contenido"/>
          <p:cNvSpPr>
            <a:spLocks noGrp="1"/>
          </p:cNvSpPr>
          <p:nvPr>
            <p:ph idx="1"/>
          </p:nvPr>
        </p:nvSpPr>
        <p:spPr/>
        <p:txBody>
          <a:bodyPr/>
          <a:lstStyle/>
          <a:p>
            <a:r>
              <a:rPr lang="es-MX" sz="2800" dirty="0" smtClean="0"/>
              <a:t>Son </a:t>
            </a:r>
            <a:r>
              <a:rPr lang="es-MX" sz="2800" dirty="0"/>
              <a:t>motores térmicos en los cuales se produce una combustión del fluido del motor, transformando su energía química en energía térmica, a partir de la cual se obtiene energía mecánica. El fluido motor antes de iniciar la combustión es una mezcla de un comburente (como el fuego) y un combustible, como los derivados del petróleo y gasolina, los del gas natural o los biocombustibles.</a:t>
            </a:r>
          </a:p>
          <a:p>
            <a:endParaRPr lang="es-MX" dirty="0"/>
          </a:p>
        </p:txBody>
      </p:sp>
      <p:sp>
        <p:nvSpPr>
          <p:cNvPr id="5" name="4 CuadroTexto"/>
          <p:cNvSpPr txBox="1"/>
          <p:nvPr/>
        </p:nvSpPr>
        <p:spPr>
          <a:xfrm>
            <a:off x="1331640" y="6272172"/>
            <a:ext cx="2561150" cy="276999"/>
          </a:xfrm>
          <a:prstGeom prst="rect">
            <a:avLst/>
          </a:prstGeom>
          <a:noFill/>
        </p:spPr>
        <p:txBody>
          <a:bodyPr wrap="none" rtlCol="0">
            <a:spAutoFit/>
          </a:bodyPr>
          <a:lstStyle/>
          <a:p>
            <a:r>
              <a:rPr lang="es-MX" sz="1200" dirty="0" smtClean="0"/>
              <a:t>http://es.wikipedia.org/wiki/Motor</a:t>
            </a:r>
            <a:endParaRPr lang="es-MX" sz="1200" dirty="0"/>
          </a:p>
        </p:txBody>
      </p:sp>
    </p:spTree>
    <p:extLst>
      <p:ext uri="{BB962C8B-B14F-4D97-AF65-F5344CB8AC3E}">
        <p14:creationId xmlns:p14="http://schemas.microsoft.com/office/powerpoint/2010/main" val="3904998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6000" dirty="0" smtClean="0"/>
              <a:t>TIPOS DE MOTORES</a:t>
            </a:r>
            <a:endParaRPr lang="es-MX" sz="6000" dirty="0"/>
          </a:p>
        </p:txBody>
      </p:sp>
      <p:sp>
        <p:nvSpPr>
          <p:cNvPr id="3" name="2 Marcador de contenido"/>
          <p:cNvSpPr>
            <a:spLocks noGrp="1"/>
          </p:cNvSpPr>
          <p:nvPr>
            <p:ph idx="1"/>
          </p:nvPr>
        </p:nvSpPr>
        <p:spPr/>
        <p:txBody>
          <a:bodyPr>
            <a:normAutofit/>
          </a:bodyPr>
          <a:lstStyle/>
          <a:p>
            <a:pPr marL="0" indent="0">
              <a:buNone/>
            </a:pPr>
            <a:r>
              <a:rPr lang="es-MX" sz="4400" dirty="0" smtClean="0"/>
              <a:t>EN EL AMBITO AUTOMOTRIZ HAY 2 TIPOS DE MOTORES QUE SON:</a:t>
            </a:r>
          </a:p>
          <a:p>
            <a:pPr marL="0" indent="0">
              <a:buNone/>
            </a:pPr>
            <a:r>
              <a:rPr lang="es-MX" sz="4400" dirty="0" smtClean="0"/>
              <a:t>MOTOR DE 4 TIEMPOS</a:t>
            </a:r>
          </a:p>
          <a:p>
            <a:pPr marL="0" indent="0">
              <a:buNone/>
            </a:pPr>
            <a:r>
              <a:rPr lang="es-MX" sz="4400" dirty="0" smtClean="0"/>
              <a:t>MOTOR DE 2 TIEMPOS</a:t>
            </a:r>
            <a:endParaRPr lang="es-MX" sz="4400" dirty="0"/>
          </a:p>
        </p:txBody>
      </p:sp>
    </p:spTree>
    <p:extLst>
      <p:ext uri="{BB962C8B-B14F-4D97-AF65-F5344CB8AC3E}">
        <p14:creationId xmlns:p14="http://schemas.microsoft.com/office/powerpoint/2010/main" val="2443082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MOTOR DE 4 TIEMPOS</a:t>
            </a:r>
            <a:endParaRPr lang="es-MX" dirty="0"/>
          </a:p>
        </p:txBody>
      </p:sp>
      <p:sp>
        <p:nvSpPr>
          <p:cNvPr id="3" name="2 Marcador de contenido"/>
          <p:cNvSpPr>
            <a:spLocks noGrp="1"/>
          </p:cNvSpPr>
          <p:nvPr>
            <p:ph idx="1"/>
          </p:nvPr>
        </p:nvSpPr>
        <p:spPr/>
        <p:txBody>
          <a:bodyPr>
            <a:noAutofit/>
          </a:bodyPr>
          <a:lstStyle/>
          <a:p>
            <a:r>
              <a:rPr lang="es-MX" sz="3200" dirty="0"/>
              <a:t>Se denomina motor de cuatro tiempos al motor de combustión interna alternativo tanto de ciclo Otto como ciclo del diésel, que precisa cuatro, o en ocasiones cinco, carreras del pistón o émbolo (dos vueltas completas del cigüeñal) para completar el ciclo termodinámico de combustión. </a:t>
            </a:r>
          </a:p>
        </p:txBody>
      </p:sp>
      <p:sp>
        <p:nvSpPr>
          <p:cNvPr id="4" name="3 CuadroTexto"/>
          <p:cNvSpPr txBox="1"/>
          <p:nvPr/>
        </p:nvSpPr>
        <p:spPr>
          <a:xfrm>
            <a:off x="1043608" y="6237312"/>
            <a:ext cx="7272808" cy="276999"/>
          </a:xfrm>
          <a:prstGeom prst="rect">
            <a:avLst/>
          </a:prstGeom>
          <a:noFill/>
        </p:spPr>
        <p:txBody>
          <a:bodyPr wrap="square" rtlCol="0">
            <a:spAutoFit/>
          </a:bodyPr>
          <a:lstStyle/>
          <a:p>
            <a:r>
              <a:rPr lang="es-MX" sz="1200" dirty="0"/>
              <a:t>http://es.wikipedia.org/wiki/Ciclo_de_cuatro_tiempos</a:t>
            </a:r>
          </a:p>
        </p:txBody>
      </p:sp>
    </p:spTree>
    <p:extLst>
      <p:ext uri="{BB962C8B-B14F-4D97-AF65-F5344CB8AC3E}">
        <p14:creationId xmlns:p14="http://schemas.microsoft.com/office/powerpoint/2010/main" val="2498113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COMPONENTES DEL MOTOR DE  4 TIEMPOS</a:t>
            </a:r>
            <a:endParaRPr lang="es-MX" dirty="0"/>
          </a:p>
        </p:txBody>
      </p:sp>
      <p:sp>
        <p:nvSpPr>
          <p:cNvPr id="3" name="2 Marcador de contenido"/>
          <p:cNvSpPr>
            <a:spLocks noGrp="1"/>
          </p:cNvSpPr>
          <p:nvPr>
            <p:ph idx="1"/>
          </p:nvPr>
        </p:nvSpPr>
        <p:spPr/>
        <p:txBody>
          <a:bodyPr/>
          <a:lstStyle/>
          <a:p>
            <a:r>
              <a:rPr lang="es-MX" dirty="0"/>
              <a:t>La cabeza</a:t>
            </a:r>
          </a:p>
          <a:p>
            <a:r>
              <a:rPr lang="es-MX" dirty="0"/>
              <a:t>Bloque de cilindros</a:t>
            </a:r>
          </a:p>
          <a:p>
            <a:r>
              <a:rPr lang="es-MX" dirty="0"/>
              <a:t>Cámara de combustión</a:t>
            </a:r>
          </a:p>
          <a:p>
            <a:r>
              <a:rPr lang="es-MX" dirty="0"/>
              <a:t>Sistema de bombeo</a:t>
            </a:r>
          </a:p>
          <a:p>
            <a:r>
              <a:rPr lang="es-MX" dirty="0"/>
              <a:t>Sistema de alimentación</a:t>
            </a:r>
          </a:p>
          <a:p>
            <a:r>
              <a:rPr lang="es-MX" dirty="0"/>
              <a:t>Encendido</a:t>
            </a:r>
          </a:p>
          <a:p>
            <a:r>
              <a:rPr lang="es-MX" dirty="0"/>
              <a:t>Refrigeración</a:t>
            </a:r>
          </a:p>
          <a:p>
            <a:r>
              <a:rPr lang="es-MX" dirty="0"/>
              <a:t>Sistema de arranque</a:t>
            </a:r>
          </a:p>
          <a:p>
            <a:endParaRPr lang="es-MX" dirty="0"/>
          </a:p>
        </p:txBody>
      </p:sp>
    </p:spTree>
    <p:extLst>
      <p:ext uri="{BB962C8B-B14F-4D97-AF65-F5344CB8AC3E}">
        <p14:creationId xmlns:p14="http://schemas.microsoft.com/office/powerpoint/2010/main" val="1053670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732956228"/>
              </p:ext>
            </p:extLst>
          </p:nvPr>
        </p:nvGraphicFramePr>
        <p:xfrm>
          <a:off x="107504" y="1124744"/>
          <a:ext cx="9001000" cy="5400601"/>
        </p:xfrm>
        <a:graphic>
          <a:graphicData uri="http://schemas.openxmlformats.org/drawingml/2006/table">
            <a:tbl>
              <a:tblPr firstRow="1" bandRow="1">
                <a:tableStyleId>{5C22544A-7EE6-4342-B048-85BDC9FD1C3A}</a:tableStyleId>
              </a:tblPr>
              <a:tblGrid>
                <a:gridCol w="2808312"/>
                <a:gridCol w="6192688"/>
              </a:tblGrid>
              <a:tr h="455828">
                <a:tc>
                  <a:txBody>
                    <a:bodyPr/>
                    <a:lstStyle/>
                    <a:p>
                      <a:r>
                        <a:rPr lang="es-MX" dirty="0" smtClean="0"/>
                        <a:t>Parte del motor</a:t>
                      </a:r>
                      <a:endParaRPr lang="es-MX" dirty="0"/>
                    </a:p>
                  </a:txBody>
                  <a:tcPr/>
                </a:tc>
                <a:tc>
                  <a:txBody>
                    <a:bodyPr/>
                    <a:lstStyle/>
                    <a:p>
                      <a:r>
                        <a:rPr lang="es-MX" dirty="0" err="1" smtClean="0"/>
                        <a:t>Funcion</a:t>
                      </a:r>
                      <a:r>
                        <a:rPr lang="es-MX" dirty="0" smtClean="0"/>
                        <a:t> encargada</a:t>
                      </a:r>
                      <a:endParaRPr lang="es-MX" dirty="0"/>
                    </a:p>
                  </a:txBody>
                  <a:tcPr/>
                </a:tc>
              </a:tr>
              <a:tr h="829446">
                <a:tc>
                  <a:txBody>
                    <a:bodyPr/>
                    <a:lstStyle/>
                    <a:p>
                      <a:r>
                        <a:rPr lang="es-MX" dirty="0" smtClean="0"/>
                        <a:t>LA CABEZA</a:t>
                      </a:r>
                      <a:endParaRPr lang="es-MX" dirty="0"/>
                    </a:p>
                  </a:txBody>
                  <a:tcPr/>
                </a:tc>
                <a:tc>
                  <a:txBody>
                    <a:bodyPr/>
                    <a:lstStyle/>
                    <a:p>
                      <a:r>
                        <a:rPr lang="es-MX" sz="1400" dirty="0" smtClean="0"/>
                        <a:t>Es la parte superior, contiene las válvulas y los rebajes, llamados cámaras de combustión, donde se quema la gasolina</a:t>
                      </a:r>
                      <a:endParaRPr lang="es-MX" dirty="0" smtClean="0"/>
                    </a:p>
                    <a:p>
                      <a:endParaRPr lang="es-MX" dirty="0"/>
                    </a:p>
                  </a:txBody>
                  <a:tcPr/>
                </a:tc>
              </a:tr>
              <a:tr h="669937">
                <a:tc>
                  <a:txBody>
                    <a:bodyPr/>
                    <a:lstStyle/>
                    <a:p>
                      <a:r>
                        <a:rPr lang="es-MX" dirty="0" smtClean="0"/>
                        <a:t>Bloque de cilindros</a:t>
                      </a:r>
                    </a:p>
                    <a:p>
                      <a:endParaRPr lang="es-MX" dirty="0"/>
                    </a:p>
                  </a:txBody>
                  <a:tcPr/>
                </a:tc>
                <a:tc>
                  <a:txBody>
                    <a:bodyPr/>
                    <a:lstStyle/>
                    <a:p>
                      <a:r>
                        <a:rPr lang="es-MX" sz="1400" dirty="0" smtClean="0"/>
                        <a:t>Es la parte inferior del motor donde se alojan los cilindros, que son cavidades del bloque, dentro de las cuales suben y bajan los pistones junto con las bielas</a:t>
                      </a:r>
                      <a:r>
                        <a:rPr lang="es-MX" dirty="0" smtClean="0"/>
                        <a:t>,</a:t>
                      </a:r>
                      <a:endParaRPr lang="es-MX" dirty="0"/>
                    </a:p>
                  </a:txBody>
                  <a:tcPr/>
                </a:tc>
              </a:tr>
              <a:tr h="669937">
                <a:tc>
                  <a:txBody>
                    <a:bodyPr/>
                    <a:lstStyle/>
                    <a:p>
                      <a:r>
                        <a:rPr lang="es-MX" dirty="0" smtClean="0"/>
                        <a:t>Sistema de arranque</a:t>
                      </a:r>
                    </a:p>
                    <a:p>
                      <a:endParaRPr lang="es-MX" dirty="0"/>
                    </a:p>
                  </a:txBody>
                  <a:tcPr/>
                </a:tc>
                <a:tc>
                  <a:txBody>
                    <a:bodyPr/>
                    <a:lstStyle/>
                    <a:p>
                      <a:r>
                        <a:rPr lang="es-MX" sz="1400" dirty="0" smtClean="0"/>
                        <a:t>Al contrario que los motores y las turbinas de vapor, los motores de combustión interna no producen un par de fuerzas cuando arrancan</a:t>
                      </a:r>
                      <a:endParaRPr lang="es-MX" sz="1400" dirty="0"/>
                    </a:p>
                  </a:txBody>
                  <a:tcPr/>
                </a:tc>
              </a:tr>
              <a:tr h="669937">
                <a:tc>
                  <a:txBody>
                    <a:bodyPr/>
                    <a:lstStyle/>
                    <a:p>
                      <a:r>
                        <a:rPr lang="es-MX" dirty="0" smtClean="0"/>
                        <a:t>Cámara de combustión</a:t>
                      </a:r>
                    </a:p>
                    <a:p>
                      <a:endParaRPr lang="es-MX" dirty="0"/>
                    </a:p>
                  </a:txBody>
                  <a:tcPr/>
                </a:tc>
                <a:tc>
                  <a:txBody>
                    <a:bodyPr/>
                    <a:lstStyle/>
                    <a:p>
                      <a:r>
                        <a:rPr lang="es-MX" dirty="0" smtClean="0"/>
                        <a:t> </a:t>
                      </a:r>
                      <a:r>
                        <a:rPr lang="es-MX" sz="1400" dirty="0" smtClean="0"/>
                        <a:t>es un cilindro (motor), por lo general fijo, cerrado en un extremo y dentro del cual se desliza un pistón muy ajustado al interior. </a:t>
                      </a:r>
                      <a:endParaRPr lang="es-MX" sz="1400" dirty="0"/>
                    </a:p>
                  </a:txBody>
                  <a:tcPr/>
                </a:tc>
              </a:tr>
              <a:tr h="669937">
                <a:tc>
                  <a:txBody>
                    <a:bodyPr/>
                    <a:lstStyle/>
                    <a:p>
                      <a:r>
                        <a:rPr lang="es-MX" dirty="0" smtClean="0"/>
                        <a:t>Sistema de bombeo</a:t>
                      </a:r>
                    </a:p>
                    <a:p>
                      <a:endParaRPr lang="es-MX" dirty="0"/>
                    </a:p>
                  </a:txBody>
                  <a:tcPr/>
                </a:tc>
                <a:tc>
                  <a:txBody>
                    <a:bodyPr/>
                    <a:lstStyle/>
                    <a:p>
                      <a:r>
                        <a:rPr lang="es-MX" dirty="0" smtClean="0"/>
                        <a:t> </a:t>
                      </a:r>
                      <a:r>
                        <a:rPr lang="es-MX" sz="1400" dirty="0" smtClean="0"/>
                        <a:t>consta de un depósito, una bomba de combustible y un dispositivo que vaporiza o atomiza el combustible líquido</a:t>
                      </a:r>
                      <a:endParaRPr lang="es-MX" sz="1400" dirty="0"/>
                    </a:p>
                  </a:txBody>
                  <a:tcPr/>
                </a:tc>
              </a:tr>
              <a:tr h="669937">
                <a:tc>
                  <a:txBody>
                    <a:bodyPr/>
                    <a:lstStyle/>
                    <a:p>
                      <a:r>
                        <a:rPr lang="es-MX" dirty="0" smtClean="0"/>
                        <a:t>Sistema de alimentación</a:t>
                      </a:r>
                    </a:p>
                    <a:p>
                      <a:endParaRPr lang="es-MX" dirty="0"/>
                    </a:p>
                  </a:txBody>
                  <a:tcPr>
                    <a:lnL w="12700" cmpd="sng">
                      <a:noFill/>
                    </a:lnL>
                  </a:tcPr>
                </a:tc>
                <a:tc>
                  <a:txBody>
                    <a:bodyPr/>
                    <a:lstStyle/>
                    <a:p>
                      <a:r>
                        <a:rPr lang="es-MX" sz="1400" dirty="0" smtClean="0"/>
                        <a:t>Cada cilindro toma el combustible y expulsa los gases a través de válvulas de cabezal o válvulas deslizantes</a:t>
                      </a:r>
                      <a:endParaRPr lang="es-MX" sz="1400" dirty="0"/>
                    </a:p>
                  </a:txBody>
                  <a:tcPr/>
                </a:tc>
              </a:tr>
              <a:tr h="765642">
                <a:tc>
                  <a:txBody>
                    <a:bodyPr/>
                    <a:lstStyle/>
                    <a:p>
                      <a:r>
                        <a:rPr lang="es-MX" dirty="0" smtClean="0"/>
                        <a:t>Refrigeración</a:t>
                      </a:r>
                    </a:p>
                    <a:p>
                      <a:endParaRPr lang="es-MX" dirty="0"/>
                    </a:p>
                  </a:txBody>
                  <a:tcPr>
                    <a:lnL w="12700" cmpd="sng">
                      <a:noFill/>
                    </a:lnL>
                  </a:tcPr>
                </a:tc>
                <a:tc>
                  <a:txBody>
                    <a:bodyPr/>
                    <a:lstStyle/>
                    <a:p>
                      <a:r>
                        <a:rPr lang="es-MX" sz="1400" dirty="0" smtClean="0"/>
                        <a:t>Dado que la combustión produce calor, todos los motores deben disponer de algún tipo de sistema de refrigeración. Algunos motores estacionarios de automóviles y de aviones y los motores fueraborda se refrigeran con aire</a:t>
                      </a:r>
                      <a:endParaRPr lang="es-MX" sz="1400" dirty="0"/>
                    </a:p>
                  </a:txBody>
                  <a:tcPr/>
                </a:tc>
              </a:tr>
            </a:tbl>
          </a:graphicData>
        </a:graphic>
      </p:graphicFrame>
      <p:sp>
        <p:nvSpPr>
          <p:cNvPr id="2" name="1 Título"/>
          <p:cNvSpPr>
            <a:spLocks noGrp="1"/>
          </p:cNvSpPr>
          <p:nvPr>
            <p:ph type="title"/>
          </p:nvPr>
        </p:nvSpPr>
        <p:spPr>
          <a:xfrm>
            <a:off x="179512" y="1"/>
            <a:ext cx="8856984" cy="1196752"/>
          </a:xfrm>
        </p:spPr>
        <p:txBody>
          <a:bodyPr/>
          <a:lstStyle/>
          <a:p>
            <a:r>
              <a:rPr lang="es-MX" sz="4000" dirty="0" smtClean="0"/>
              <a:t>FUNCION DE LOS COMPONENTES DE EL MOTOR DE 4 TIEMPOS</a:t>
            </a:r>
            <a:endParaRPr lang="es-MX" sz="4000" dirty="0"/>
          </a:p>
        </p:txBody>
      </p:sp>
      <p:sp>
        <p:nvSpPr>
          <p:cNvPr id="3" name="2 CuadroTexto"/>
          <p:cNvSpPr txBox="1"/>
          <p:nvPr/>
        </p:nvSpPr>
        <p:spPr>
          <a:xfrm>
            <a:off x="539552" y="6480167"/>
            <a:ext cx="5832648" cy="276999"/>
          </a:xfrm>
          <a:prstGeom prst="rect">
            <a:avLst/>
          </a:prstGeom>
          <a:noFill/>
        </p:spPr>
        <p:txBody>
          <a:bodyPr wrap="square" rtlCol="0">
            <a:spAutoFit/>
          </a:bodyPr>
          <a:lstStyle/>
          <a:p>
            <a:r>
              <a:rPr lang="es-MX" sz="1200" dirty="0"/>
              <a:t>http://www.quiminet.com/articulos/las-principales-partes-del-motor-18744.htm</a:t>
            </a:r>
          </a:p>
        </p:txBody>
      </p:sp>
    </p:spTree>
    <p:extLst>
      <p:ext uri="{BB962C8B-B14F-4D97-AF65-F5344CB8AC3E}">
        <p14:creationId xmlns:p14="http://schemas.microsoft.com/office/powerpoint/2010/main" val="6071131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TotalTime>
  <Words>1080</Words>
  <Application>Microsoft Office PowerPoint</Application>
  <PresentationFormat>Presentación en pantalla (4:3)</PresentationFormat>
  <Paragraphs>128</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Sketchbook</vt:lpstr>
      <vt:lpstr>REPARACION DE MOTORES</vt:lpstr>
      <vt:lpstr>INDICE</vt:lpstr>
      <vt:lpstr>INTRODUCCION</vt:lpstr>
      <vt:lpstr>¿QUE ES MOTOR?</vt:lpstr>
      <vt:lpstr>¿QUE ES MOTOR DE COMBUSTION INTERNA?</vt:lpstr>
      <vt:lpstr>TIPOS DE MOTORES</vt:lpstr>
      <vt:lpstr>MOTOR DE 4 TIEMPOS</vt:lpstr>
      <vt:lpstr>COMPONENTES DEL MOTOR DE  4 TIEMPOS</vt:lpstr>
      <vt:lpstr>FUNCION DE LOS COMPONENTES DE EL MOTOR DE 4 TIEMPOS</vt:lpstr>
      <vt:lpstr>MOTOR TIPO OTTO</vt:lpstr>
      <vt:lpstr>PARTES DEL MOTOR TIPO OTTO</vt:lpstr>
      <vt:lpstr>FUNCIONAMIENTO DEL MOTOR  TIPO OTTO</vt:lpstr>
      <vt:lpstr>COMPONENTES DEL MOTOR DIESEL</vt:lpstr>
      <vt:lpstr>MOTOR TIPO DIESEL</vt:lpstr>
      <vt:lpstr>MOTOR DE 2 TIEMPOS </vt:lpstr>
      <vt:lpstr>COMPONENTES DEL MOTOR DE 2 TIEMPOS </vt:lpstr>
      <vt:lpstr>FUNCION DE LOS COMPONENTES DE MOTOR DE 2 TIEMPOS</vt:lpstr>
      <vt:lpstr>MOTOR WANKEL</vt:lpstr>
      <vt:lpstr>MATERIAL EXTRA</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REPARACION DE MOTORES</dc:title>
  <dc:creator>eduardo</dc:creator>
  <cp:lastModifiedBy>eduardo</cp:lastModifiedBy>
  <cp:revision>14</cp:revision>
  <dcterms:created xsi:type="dcterms:W3CDTF">2012-02-25T16:06:41Z</dcterms:created>
  <dcterms:modified xsi:type="dcterms:W3CDTF">2012-02-26T21:30:35Z</dcterms:modified>
</cp:coreProperties>
</file>